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70" r:id="rId4"/>
    <p:sldId id="271" r:id="rId5"/>
    <p:sldId id="258" r:id="rId6"/>
    <p:sldId id="259" r:id="rId7"/>
    <p:sldId id="261" r:id="rId8"/>
    <p:sldId id="263" r:id="rId9"/>
    <p:sldId id="265" r:id="rId10"/>
    <p:sldId id="268" r:id="rId11"/>
    <p:sldId id="269" r:id="rId12"/>
    <p:sldId id="264" r:id="rId13"/>
    <p:sldId id="266" r:id="rId14"/>
    <p:sldId id="267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notesView">
  <p:normalViewPr>
    <p:restoredLeft sz="15620"/>
    <p:restoredTop sz="88406" autoAdjust="0"/>
  </p:normalViewPr>
  <p:slideViewPr>
    <p:cSldViewPr>
      <p:cViewPr varScale="1">
        <p:scale>
          <a:sx n="80" d="100"/>
          <a:sy n="80" d="100"/>
        </p:scale>
        <p:origin x="-71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9" d="100"/>
          <a:sy n="69" d="100"/>
        </p:scale>
        <p:origin x="-2790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0F01DD-1323-4EF0-87AC-4B8E6B7962CA}" type="datetimeFigureOut">
              <a:rPr lang="en-GB" smtClean="0"/>
              <a:t>31-Jul-15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78DA74-1BA4-40E0-A7E5-5E19B446C6AC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err="1" smtClean="0"/>
              <a:t>Morganisation</a:t>
            </a:r>
            <a:r>
              <a:rPr lang="en-GB" dirty="0" smtClean="0"/>
              <a:t>.  Next up: Buddy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78DA74-1BA4-40E0-A7E5-5E19B446C6AC}" type="slidenum">
              <a:rPr lang="en-GB" smtClean="0"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Normal Day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78DA74-1BA4-40E0-A7E5-5E19B446C6AC}" type="slidenum">
              <a:rPr lang="en-GB" smtClean="0"/>
              <a:t>10</a:t>
            </a:fld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err="1" smtClean="0"/>
              <a:t>Morganisation</a:t>
            </a:r>
            <a:r>
              <a:rPr lang="en-GB" dirty="0" smtClean="0"/>
              <a:t>.  Next up: Mission Impossible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78DA74-1BA4-40E0-A7E5-5E19B446C6AC}" type="slidenum">
              <a:rPr lang="en-GB" smtClean="0"/>
              <a:t>11</a:t>
            </a:fld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Mission Impossible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78DA74-1BA4-40E0-A7E5-5E19B446C6AC}" type="slidenum">
              <a:rPr lang="en-GB" smtClean="0"/>
              <a:t>12</a:t>
            </a:fld>
            <a:endParaRPr lang="en-GB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err="1" smtClean="0"/>
              <a:t>Morganisation</a:t>
            </a:r>
            <a:r>
              <a:rPr lang="en-GB" dirty="0" smtClean="0"/>
              <a:t>.  Next up: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78DA74-1BA4-40E0-A7E5-5E19B446C6AC}" type="slidenum">
              <a:rPr lang="en-GB" smtClean="0"/>
              <a:t>13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Buddy – stills for showing behind ‘Peggy Sue got married’</a:t>
            </a:r>
            <a:br>
              <a:rPr lang="en-GB" dirty="0" smtClean="0"/>
            </a:br>
            <a:r>
              <a:rPr lang="en-GB" dirty="0" smtClean="0"/>
              <a:t>No sound output needed for this one!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78DA74-1BA4-40E0-A7E5-5E19B446C6AC}" type="slidenum">
              <a:rPr lang="en-GB" smtClean="0"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err="1" smtClean="0"/>
              <a:t>Morganisation</a:t>
            </a:r>
            <a:r>
              <a:rPr lang="en-GB" dirty="0" smtClean="0"/>
              <a:t>.  Next up: Something-</a:t>
            </a:r>
            <a:r>
              <a:rPr lang="en-GB" dirty="0" err="1" smtClean="0"/>
              <a:t>shortie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78DA74-1BA4-40E0-A7E5-5E19B446C6AC}" type="slidenum">
              <a:rPr lang="en-GB" smtClean="0"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Something –</a:t>
            </a:r>
            <a:r>
              <a:rPr lang="en-GB" dirty="0" err="1" smtClean="0"/>
              <a:t>shortie</a:t>
            </a:r>
            <a:r>
              <a:rPr lang="en-GB" dirty="0" smtClean="0"/>
              <a:t>  0:42</a:t>
            </a:r>
          </a:p>
          <a:p>
            <a:r>
              <a:rPr lang="en-GB" dirty="0" smtClean="0"/>
              <a:t>Run on mention in interview...    (after Roy Wood, Carl Wayne) </a:t>
            </a:r>
          </a:p>
          <a:p>
            <a:r>
              <a:rPr lang="en-GB" dirty="0" smtClean="0"/>
              <a:t>Don Arden &amp;</a:t>
            </a:r>
            <a:r>
              <a:rPr lang="en-GB" baseline="0" dirty="0" smtClean="0"/>
              <a:t> The Move’s next record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78DA74-1BA4-40E0-A7E5-5E19B446C6AC}" type="slidenum">
              <a:rPr lang="en-GB" smtClean="0"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err="1" smtClean="0"/>
              <a:t>Morganisation</a:t>
            </a:r>
            <a:r>
              <a:rPr lang="en-GB" dirty="0" smtClean="0"/>
              <a:t>.  Next up: Benediction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78DA74-1BA4-40E0-A7E5-5E19B446C6AC}" type="slidenum">
              <a:rPr lang="en-GB" smtClean="0"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Benediction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78DA74-1BA4-40E0-A7E5-5E19B446C6AC}" type="slidenum">
              <a:rPr lang="en-GB" smtClean="0"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err="1" smtClean="0"/>
              <a:t>Morganisation</a:t>
            </a:r>
            <a:r>
              <a:rPr lang="en-GB" dirty="0" smtClean="0"/>
              <a:t>.  Next up: Girl in a Jaguar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78DA74-1BA4-40E0-A7E5-5E19B446C6AC}" type="slidenum">
              <a:rPr lang="en-GB" smtClean="0"/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Girl in a Jaguar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78DA74-1BA4-40E0-A7E5-5E19B446C6AC}" type="slidenum">
              <a:rPr lang="en-GB" smtClean="0"/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err="1" smtClean="0"/>
              <a:t>Morganisation</a:t>
            </a:r>
            <a:r>
              <a:rPr lang="en-GB" dirty="0" smtClean="0"/>
              <a:t>.  Next up: Normal Day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78DA74-1BA4-40E0-A7E5-5E19B446C6AC}" type="slidenum">
              <a:rPr lang="en-GB" smtClean="0"/>
              <a:t>9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1741C-47DC-422A-913C-9384F34A142C}" type="datetimeFigureOut">
              <a:rPr lang="en-GB" smtClean="0"/>
              <a:pPr/>
              <a:t>31-Jul-15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966BF-2835-47D2-A760-EF55C391AB1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1741C-47DC-422A-913C-9384F34A142C}" type="datetimeFigureOut">
              <a:rPr lang="en-GB" smtClean="0"/>
              <a:pPr/>
              <a:t>31-Jul-15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966BF-2835-47D2-A760-EF55C391AB1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1741C-47DC-422A-913C-9384F34A142C}" type="datetimeFigureOut">
              <a:rPr lang="en-GB" smtClean="0"/>
              <a:pPr/>
              <a:t>31-Jul-15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966BF-2835-47D2-A760-EF55C391AB1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1741C-47DC-422A-913C-9384F34A142C}" type="datetimeFigureOut">
              <a:rPr lang="en-GB" smtClean="0"/>
              <a:pPr/>
              <a:t>31-Jul-15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966BF-2835-47D2-A760-EF55C391AB1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1741C-47DC-422A-913C-9384F34A142C}" type="datetimeFigureOut">
              <a:rPr lang="en-GB" smtClean="0"/>
              <a:pPr/>
              <a:t>31-Jul-15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966BF-2835-47D2-A760-EF55C391AB1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1741C-47DC-422A-913C-9384F34A142C}" type="datetimeFigureOut">
              <a:rPr lang="en-GB" smtClean="0"/>
              <a:pPr/>
              <a:t>31-Jul-15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966BF-2835-47D2-A760-EF55C391AB1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1741C-47DC-422A-913C-9384F34A142C}" type="datetimeFigureOut">
              <a:rPr lang="en-GB" smtClean="0"/>
              <a:pPr/>
              <a:t>31-Jul-15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966BF-2835-47D2-A760-EF55C391AB1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1741C-47DC-422A-913C-9384F34A142C}" type="datetimeFigureOut">
              <a:rPr lang="en-GB" smtClean="0"/>
              <a:pPr/>
              <a:t>31-Jul-15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966BF-2835-47D2-A760-EF55C391AB1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1741C-47DC-422A-913C-9384F34A142C}" type="datetimeFigureOut">
              <a:rPr lang="en-GB" smtClean="0"/>
              <a:pPr/>
              <a:t>31-Jul-15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966BF-2835-47D2-A760-EF55C391AB1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1741C-47DC-422A-913C-9384F34A142C}" type="datetimeFigureOut">
              <a:rPr lang="en-GB" smtClean="0"/>
              <a:pPr/>
              <a:t>31-Jul-15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966BF-2835-47D2-A760-EF55C391AB1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1741C-47DC-422A-913C-9384F34A142C}" type="datetimeFigureOut">
              <a:rPr lang="en-GB" smtClean="0"/>
              <a:pPr/>
              <a:t>31-Jul-15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966BF-2835-47D2-A760-EF55C391AB1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31741C-47DC-422A-913C-9384F34A142C}" type="datetimeFigureOut">
              <a:rPr lang="en-GB" smtClean="0"/>
              <a:pPr/>
              <a:t>31-Jul-15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5966BF-2835-47D2-A760-EF55C391AB12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Grimm-Doo\Music\morganisation\vids\normalDay9a.mp4" TargetMode="Externa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Grimm-Doo\Music\morganisation\vids\mission3a.mp4" TargetMode="Externa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ideo" Target="file:///F:\morganisation\vids\elo-montreaux1.mp4" TargetMode="External"/><Relationship Id="rId1" Type="http://schemas.openxmlformats.org/officeDocument/2006/relationships/video" Target="file:///C:\Users\Grimm-Doo\Music\morganisation\vids\benedictionBck2.mp4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Grimm-Doo\Music\morganisation\vids\buddy1.mp4" TargetMode="Externa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Grimm-Doo\Music\morganisation\vids\something-short1.mp4" TargetMode="Externa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video" Target="file:///C:\Users\Annie\Videos\vids\benediction\benedictionBck3.mp4" TargetMode="External"/><Relationship Id="rId7" Type="http://schemas.openxmlformats.org/officeDocument/2006/relationships/image" Target="../media/image3.png"/><Relationship Id="rId2" Type="http://schemas.openxmlformats.org/officeDocument/2006/relationships/video" Target="file:///F:\morganisation\vids\elo-montreaux1.mp4" TargetMode="External"/><Relationship Id="rId1" Type="http://schemas.openxmlformats.org/officeDocument/2006/relationships/video" Target="file:///C:\Users\Grimm-Doo\Music\morganisation\vids\benedictionBck2.mp4" TargetMode="External"/><Relationship Id="rId6" Type="http://schemas.openxmlformats.org/officeDocument/2006/relationships/image" Target="../media/image2.png"/><Relationship Id="rId5" Type="http://schemas.openxmlformats.org/officeDocument/2006/relationships/notesSlide" Target="../notesSlides/notesSlide6.xml"/><Relationship Id="rId4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Grimm-Doo\Music\morganisation\vids\girlInaJaguar4.mp4" TargetMode="Externa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772400" cy="1470025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6" name="Picture 5" descr="morganisation0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63588" y="-35410"/>
            <a:ext cx="7416824" cy="692079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endParaRPr lang="en-GB" sz="2000" dirty="0"/>
          </a:p>
        </p:txBody>
      </p:sp>
      <p:pic>
        <p:nvPicPr>
          <p:cNvPr id="4" name="normalDay9a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3048000" y="2719388"/>
            <a:ext cx="3048000" cy="2286000"/>
          </a:xfrm>
          <a:prstGeom prst="rect">
            <a:avLst/>
          </a:prstGeom>
        </p:spPr>
      </p:pic>
      <p:pic>
        <p:nvPicPr>
          <p:cNvPr id="5" name="normalDay9a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3048000" y="2286000"/>
            <a:ext cx="3048000" cy="2286000"/>
          </a:xfrm>
          <a:prstGeom prst="rect">
            <a:avLst/>
          </a:prstGeom>
        </p:spPr>
      </p:pic>
      <p:pic>
        <p:nvPicPr>
          <p:cNvPr id="6" name="normalDay9a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3048000" y="2286000"/>
            <a:ext cx="3048000" cy="2286000"/>
          </a:xfrm>
          <a:prstGeom prst="rect">
            <a:avLst/>
          </a:prstGeom>
        </p:spPr>
      </p:pic>
      <p:pic>
        <p:nvPicPr>
          <p:cNvPr id="7" name="normalDay9a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3048000" y="2286000"/>
            <a:ext cx="3048000" cy="228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video>
              <p:cMediaNode>
                <p:cTn id="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  <p:video fullScrn="1">
              <p:cMediaNode>
                <p:cTn id="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  <p:video fullScrn="1">
              <p:cMediaNode>
                <p:cTn id="1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video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5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772400" cy="1470025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Picture 4" descr="morganisation0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63588" y="-35410"/>
            <a:ext cx="7416824" cy="692079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endParaRPr lang="en-GB" sz="1800" dirty="0"/>
          </a:p>
        </p:txBody>
      </p:sp>
      <p:pic>
        <p:nvPicPr>
          <p:cNvPr id="4" name="mission3a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3048000" y="2719388"/>
            <a:ext cx="3048000" cy="228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 fullScrn="1"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772400" cy="1470025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Picture 4" descr="morganisation0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63588" y="-35410"/>
            <a:ext cx="7416824" cy="692079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benedictionBck2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2051720" y="1412776"/>
            <a:ext cx="5544616" cy="4158462"/>
          </a:xfrm>
          <a:prstGeom prst="rect">
            <a:avLst/>
          </a:prstGeom>
        </p:spPr>
      </p:pic>
      <p:pic>
        <p:nvPicPr>
          <p:cNvPr id="5" name="benedictionBck2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3048000" y="2286000"/>
            <a:ext cx="3048000" cy="2286000"/>
          </a:xfrm>
          <a:prstGeom prst="rect">
            <a:avLst/>
          </a:prstGeom>
        </p:spPr>
      </p:pic>
      <p:pic>
        <p:nvPicPr>
          <p:cNvPr id="6" name="elo-montreaux1.mp4">
            <a:hlinkClick r:id="" action="ppaction://media"/>
          </p:cNvPr>
          <p:cNvPicPr>
            <a:picLocks noRot="1" noChangeAspect="1"/>
          </p:cNvPicPr>
          <p:nvPr>
            <a:videoFile r:link="rId2"/>
          </p:nvPr>
        </p:nvPicPr>
        <p:blipFill>
          <a:blip r:embed="rId5" cstate="print"/>
          <a:stretch>
            <a:fillRect/>
          </a:stretch>
        </p:blipFill>
        <p:spPr>
          <a:xfrm>
            <a:off x="3352800" y="2514600"/>
            <a:ext cx="2438400" cy="1828800"/>
          </a:xfrm>
          <a:prstGeom prst="rect">
            <a:avLst/>
          </a:prstGeom>
        </p:spPr>
      </p:pic>
      <p:pic>
        <p:nvPicPr>
          <p:cNvPr id="7" name="elo-montreaux1.mp4">
            <a:hlinkClick r:id="" action="ppaction://media"/>
          </p:cNvPr>
          <p:cNvPicPr>
            <a:picLocks noRot="1" noChangeAspect="1"/>
          </p:cNvPicPr>
          <p:nvPr>
            <a:videoFile r:link="rId2"/>
          </p:nvPr>
        </p:nvPicPr>
        <p:blipFill>
          <a:blip r:embed="rId5" cstate="print"/>
          <a:stretch>
            <a:fillRect/>
          </a:stretch>
        </p:blipFill>
        <p:spPr>
          <a:xfrm>
            <a:off x="395536" y="0"/>
            <a:ext cx="8352928" cy="62646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 fullScrn="1"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video fullScrn="1">
              <p:cMediaNode>
                <p:cTn id="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  <p:video>
              <p:cMediaNode>
                <p:cTn id="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  <p:video fullScrn="1">
              <p:cMediaNode>
                <p:cTn id="1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video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5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endParaRPr lang="en-GB" sz="3200" dirty="0"/>
          </a:p>
        </p:txBody>
      </p:sp>
      <p:pic>
        <p:nvPicPr>
          <p:cNvPr id="4" name="buddy1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1619672" y="1556792"/>
            <a:ext cx="5916488" cy="4437366"/>
          </a:xfrm>
          <a:prstGeom prst="rect">
            <a:avLst/>
          </a:prstGeom>
        </p:spPr>
      </p:pic>
      <p:pic>
        <p:nvPicPr>
          <p:cNvPr id="5" name="buddy1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3048000" y="2286000"/>
            <a:ext cx="3048000" cy="228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 fullScrn="1"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video fullScrn="1">
              <p:cMediaNode>
                <p:cTn id="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3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7" name="Picture 6" descr="morganisation0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63588" y="-35410"/>
            <a:ext cx="7416824" cy="692079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something-short1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3048000" y="2719388"/>
            <a:ext cx="3048000" cy="228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 fullScrn="1"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7" name="Picture 6" descr="morganisation0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63588" y="-35410"/>
            <a:ext cx="7416824" cy="692079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endParaRPr lang="en-GB" sz="2000" dirty="0"/>
          </a:p>
        </p:txBody>
      </p:sp>
      <p:pic>
        <p:nvPicPr>
          <p:cNvPr id="4" name="benedictionBck2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6" cstate="print"/>
          <a:stretch>
            <a:fillRect/>
          </a:stretch>
        </p:blipFill>
        <p:spPr>
          <a:xfrm>
            <a:off x="2051720" y="1412776"/>
            <a:ext cx="5544616" cy="4158462"/>
          </a:xfrm>
          <a:prstGeom prst="rect">
            <a:avLst/>
          </a:prstGeom>
        </p:spPr>
      </p:pic>
      <p:pic>
        <p:nvPicPr>
          <p:cNvPr id="5" name="benedictionBck2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6" cstate="print"/>
          <a:stretch>
            <a:fillRect/>
          </a:stretch>
        </p:blipFill>
        <p:spPr>
          <a:xfrm>
            <a:off x="3048000" y="2286000"/>
            <a:ext cx="3048000" cy="2286000"/>
          </a:xfrm>
          <a:prstGeom prst="rect">
            <a:avLst/>
          </a:prstGeom>
        </p:spPr>
      </p:pic>
      <p:pic>
        <p:nvPicPr>
          <p:cNvPr id="6" name="elo-montreaux1.mp4">
            <a:hlinkClick r:id="" action="ppaction://media"/>
          </p:cNvPr>
          <p:cNvPicPr>
            <a:picLocks noRot="1" noChangeAspect="1"/>
          </p:cNvPicPr>
          <p:nvPr>
            <a:videoFile r:link="rId2"/>
          </p:nvPr>
        </p:nvPicPr>
        <p:blipFill>
          <a:blip r:embed="rId7" cstate="print"/>
          <a:stretch>
            <a:fillRect/>
          </a:stretch>
        </p:blipFill>
        <p:spPr>
          <a:xfrm>
            <a:off x="3352800" y="2514600"/>
            <a:ext cx="2438400" cy="1828800"/>
          </a:xfrm>
          <a:prstGeom prst="rect">
            <a:avLst/>
          </a:prstGeom>
        </p:spPr>
      </p:pic>
      <p:pic>
        <p:nvPicPr>
          <p:cNvPr id="7" name="elo-montreaux1.mp4">
            <a:hlinkClick r:id="" action="ppaction://media"/>
          </p:cNvPr>
          <p:cNvPicPr>
            <a:picLocks noRot="1" noChangeAspect="1"/>
          </p:cNvPicPr>
          <p:nvPr>
            <a:videoFile r:link="rId2"/>
          </p:nvPr>
        </p:nvPicPr>
        <p:blipFill>
          <a:blip r:embed="rId7" cstate="print"/>
          <a:stretch>
            <a:fillRect/>
          </a:stretch>
        </p:blipFill>
        <p:spPr>
          <a:xfrm>
            <a:off x="3352800" y="2514600"/>
            <a:ext cx="2438400" cy="1828800"/>
          </a:xfrm>
          <a:prstGeom prst="rect">
            <a:avLst/>
          </a:prstGeom>
        </p:spPr>
      </p:pic>
      <p:pic>
        <p:nvPicPr>
          <p:cNvPr id="8" name="benedictionBck3.mp4">
            <a:hlinkClick r:id="" action="ppaction://media"/>
          </p:cNvPr>
          <p:cNvPicPr>
            <a:picLocks noRot="1" noChangeAspect="1"/>
          </p:cNvPicPr>
          <p:nvPr>
            <a:videoFile r:link="rId3"/>
          </p:nvPr>
        </p:nvPicPr>
        <p:blipFill>
          <a:blip r:embed="rId6" cstate="print"/>
          <a:stretch>
            <a:fillRect/>
          </a:stretch>
        </p:blipFill>
        <p:spPr>
          <a:xfrm>
            <a:off x="3048000" y="2286000"/>
            <a:ext cx="3048000" cy="2286000"/>
          </a:xfrm>
          <a:prstGeom prst="rect">
            <a:avLst/>
          </a:prstGeom>
        </p:spPr>
      </p:pic>
      <p:pic>
        <p:nvPicPr>
          <p:cNvPr id="9" name="benedictionBck2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6" cstate="print"/>
          <a:stretch>
            <a:fillRect/>
          </a:stretch>
        </p:blipFill>
        <p:spPr>
          <a:xfrm>
            <a:off x="3048000" y="2286000"/>
            <a:ext cx="3048000" cy="2286000"/>
          </a:xfrm>
          <a:prstGeom prst="rect">
            <a:avLst/>
          </a:prstGeom>
        </p:spPr>
      </p:pic>
      <p:pic>
        <p:nvPicPr>
          <p:cNvPr id="10" name="benedictionBck2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6" cstate="print"/>
          <a:stretch>
            <a:fillRect/>
          </a:stretch>
        </p:blipFill>
        <p:spPr>
          <a:xfrm>
            <a:off x="3048000" y="2286000"/>
            <a:ext cx="3048000" cy="2286000"/>
          </a:xfrm>
          <a:prstGeom prst="rect">
            <a:avLst/>
          </a:prstGeom>
        </p:spPr>
      </p:pic>
      <p:pic>
        <p:nvPicPr>
          <p:cNvPr id="11" name="benedictionBck2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6" cstate="print"/>
          <a:stretch>
            <a:fillRect/>
          </a:stretch>
        </p:blipFill>
        <p:spPr>
          <a:xfrm>
            <a:off x="3048000" y="2286000"/>
            <a:ext cx="3048000" cy="228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 fullScrn="1"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video fullScrn="1">
              <p:cMediaNode>
                <p:cTn id="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  <p:video>
              <p:cMediaNode>
                <p:cTn id="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  <p:video fullScrn="1">
              <p:cMediaNode>
                <p:cTn id="1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video>
            <p:video fullScrn="1">
              <p:cMediaNode>
                <p:cTn id="1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video>
            <p:video fullScrn="1"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video>
            <p:video fullScrn="1"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video>
            <p:video fullScrn="1">
              <p:cMediaNode>
                <p:cTn id="1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video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9" dur="1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772400" cy="1470025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6" name="Picture 5" descr="morganisation0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63588" y="-35410"/>
            <a:ext cx="7416824" cy="692079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endParaRPr lang="en-GB" sz="2000" dirty="0"/>
          </a:p>
        </p:txBody>
      </p:sp>
      <p:pic>
        <p:nvPicPr>
          <p:cNvPr id="4" name="girlInaJaguar4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3048000" y="2719388"/>
            <a:ext cx="3048000" cy="228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 fullScrn="1"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772400" cy="1470025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6" name="Picture 5" descr="morganisation0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63588" y="-35410"/>
            <a:ext cx="7416824" cy="692079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105</Words>
  <Application>Microsoft Office PowerPoint</Application>
  <PresentationFormat>On-screen Show (4:3)</PresentationFormat>
  <Paragraphs>30</Paragraphs>
  <Slides>14</Slides>
  <Notes>13</Notes>
  <HiddenSlides>0</HiddenSlides>
  <MMClips>21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Slide 1</vt:lpstr>
      <vt:lpstr>Slide 2</vt:lpstr>
      <vt:lpstr> </vt:lpstr>
      <vt:lpstr>Slide 4</vt:lpstr>
      <vt:lpstr> 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Grimm-Doo</dc:creator>
  <cp:lastModifiedBy>Grimm-Doo</cp:lastModifiedBy>
  <cp:revision>15</cp:revision>
  <dcterms:created xsi:type="dcterms:W3CDTF">2015-06-13T16:46:18Z</dcterms:created>
  <dcterms:modified xsi:type="dcterms:W3CDTF">2015-07-31T16:53:18Z</dcterms:modified>
</cp:coreProperties>
</file>