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0" r:id="rId3"/>
    <p:sldId id="256" r:id="rId4"/>
    <p:sldId id="261" r:id="rId5"/>
    <p:sldId id="264" r:id="rId6"/>
    <p:sldId id="273" r:id="rId7"/>
    <p:sldId id="259" r:id="rId8"/>
    <p:sldId id="258" r:id="rId9"/>
    <p:sldId id="270" r:id="rId10"/>
    <p:sldId id="262" r:id="rId11"/>
    <p:sldId id="263" r:id="rId12"/>
    <p:sldId id="265" r:id="rId13"/>
    <p:sldId id="269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18AA-3886-469C-BB02-895AE00BC579}" type="datetimeFigureOut">
              <a:rPr lang="en-GB" smtClean="0"/>
              <a:pPr/>
              <a:t>26-Oct-18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2EA1-3256-4FEC-A0B8-EAE8A181C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18AA-3886-469C-BB02-895AE00BC579}" type="datetimeFigureOut">
              <a:rPr lang="en-GB" smtClean="0"/>
              <a:pPr/>
              <a:t>26-Oct-18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2EA1-3256-4FEC-A0B8-EAE8A181C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18AA-3886-469C-BB02-895AE00BC579}" type="datetimeFigureOut">
              <a:rPr lang="en-GB" smtClean="0"/>
              <a:pPr/>
              <a:t>26-Oct-18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2EA1-3256-4FEC-A0B8-EAE8A181C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18AA-3886-469C-BB02-895AE00BC579}" type="datetimeFigureOut">
              <a:rPr lang="en-GB" smtClean="0"/>
              <a:pPr/>
              <a:t>26-Oct-18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2EA1-3256-4FEC-A0B8-EAE8A181C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18AA-3886-469C-BB02-895AE00BC579}" type="datetimeFigureOut">
              <a:rPr lang="en-GB" smtClean="0"/>
              <a:pPr/>
              <a:t>26-Oct-18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2EA1-3256-4FEC-A0B8-EAE8A181C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18AA-3886-469C-BB02-895AE00BC579}" type="datetimeFigureOut">
              <a:rPr lang="en-GB" smtClean="0"/>
              <a:pPr/>
              <a:t>26-Oct-18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2EA1-3256-4FEC-A0B8-EAE8A181C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18AA-3886-469C-BB02-895AE00BC579}" type="datetimeFigureOut">
              <a:rPr lang="en-GB" smtClean="0"/>
              <a:pPr/>
              <a:t>26-Oct-18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2EA1-3256-4FEC-A0B8-EAE8A181C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18AA-3886-469C-BB02-895AE00BC579}" type="datetimeFigureOut">
              <a:rPr lang="en-GB" smtClean="0"/>
              <a:pPr/>
              <a:t>26-Oct-18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2EA1-3256-4FEC-A0B8-EAE8A181C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18AA-3886-469C-BB02-895AE00BC579}" type="datetimeFigureOut">
              <a:rPr lang="en-GB" smtClean="0"/>
              <a:pPr/>
              <a:t>26-Oct-18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2EA1-3256-4FEC-A0B8-EAE8A181C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18AA-3886-469C-BB02-895AE00BC579}" type="datetimeFigureOut">
              <a:rPr lang="en-GB" smtClean="0"/>
              <a:pPr/>
              <a:t>26-Oct-18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2EA1-3256-4FEC-A0B8-EAE8A181C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18AA-3886-469C-BB02-895AE00BC579}" type="datetimeFigureOut">
              <a:rPr lang="en-GB" smtClean="0"/>
              <a:pPr/>
              <a:t>26-Oct-18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2EA1-3256-4FEC-A0B8-EAE8A181C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118AA-3886-469C-BB02-895AE00BC579}" type="datetimeFigureOut">
              <a:rPr lang="en-GB" smtClean="0"/>
              <a:pPr/>
              <a:t>26-Oct-18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C2EA1-3256-4FEC-A0B8-EAE8A181C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548680"/>
            <a:ext cx="3600400" cy="1138138"/>
          </a:xfrm>
        </p:spPr>
        <p:txBody>
          <a:bodyPr>
            <a:normAutofit/>
          </a:bodyPr>
          <a:lstStyle/>
          <a:p>
            <a:pPr algn="l"/>
            <a:endParaRPr lang="en-GB" sz="4000" dirty="0"/>
          </a:p>
        </p:txBody>
      </p:sp>
      <p:pic>
        <p:nvPicPr>
          <p:cNvPr id="4" name="Content Placeholder 3" descr="qumran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2420888"/>
            <a:ext cx="5467043" cy="3217746"/>
          </a:xfrm>
        </p:spPr>
      </p:pic>
      <p:pic>
        <p:nvPicPr>
          <p:cNvPr id="5" name="Picture 4" descr="qumran2-GreatIsaiahScro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-1180894" y="2989206"/>
            <a:ext cx="5241091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Psa</a:t>
            </a:r>
            <a:r>
              <a:rPr lang="en-GB" dirty="0" smtClean="0"/>
              <a:t> 90:7-9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400" dirty="0" smtClean="0"/>
              <a:t>For we are consumed by </a:t>
            </a:r>
            <a:r>
              <a:rPr lang="en-GB" sz="4400" dirty="0" err="1" smtClean="0"/>
              <a:t>thine</a:t>
            </a:r>
            <a:r>
              <a:rPr lang="en-GB" sz="4400" dirty="0" smtClean="0"/>
              <a:t> anger, and by thy wrath are we troubled.</a:t>
            </a:r>
          </a:p>
          <a:p>
            <a:pPr marL="0" indent="0">
              <a:buNone/>
            </a:pPr>
            <a:r>
              <a:rPr lang="en-GB" sz="4400" dirty="0" smtClean="0"/>
              <a:t>Thou hast set our iniquities before thee, our secret sins in the light of thy countenance.</a:t>
            </a:r>
          </a:p>
          <a:p>
            <a:pPr marL="0" indent="0">
              <a:buNone/>
            </a:pPr>
            <a:r>
              <a:rPr lang="en-GB" sz="4400" dirty="0" smtClean="0"/>
              <a:t>For all our days are passed away in thy wrath: we spend our years as a tale that is told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Psa90:10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The days of our years are threescore years and ten; and if by reason of strength they be fourscore years, yet is their strength labour and sorrow; for it is soon cut off, and we fly away.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Psa</a:t>
            </a:r>
            <a:r>
              <a:rPr lang="en-GB" dirty="0" smtClean="0"/>
              <a:t> 90:11-13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400" dirty="0" smtClean="0"/>
              <a:t>Who </a:t>
            </a:r>
            <a:r>
              <a:rPr lang="en-GB" sz="4400" dirty="0" err="1" smtClean="0"/>
              <a:t>knoweth</a:t>
            </a:r>
            <a:r>
              <a:rPr lang="en-GB" sz="4400" dirty="0" smtClean="0"/>
              <a:t> the power of </a:t>
            </a:r>
            <a:r>
              <a:rPr lang="en-GB" sz="4400" dirty="0" err="1" smtClean="0"/>
              <a:t>thine</a:t>
            </a:r>
            <a:r>
              <a:rPr lang="en-GB" sz="4400" dirty="0" smtClean="0"/>
              <a:t> anger? even according to thy fear, so is thy wrath.</a:t>
            </a:r>
          </a:p>
          <a:p>
            <a:pPr marL="0" indent="0">
              <a:buNone/>
            </a:pPr>
            <a:r>
              <a:rPr lang="en-GB" sz="4400" dirty="0" smtClean="0"/>
              <a:t>So teach us to number our days, that we may apply our hearts unto wisdom. </a:t>
            </a:r>
          </a:p>
          <a:p>
            <a:pPr marL="0" indent="0">
              <a:buNone/>
            </a:pPr>
            <a:r>
              <a:rPr lang="en-GB" sz="4400" dirty="0" smtClean="0"/>
              <a:t>Return, O LORD, how long? and let it repent thee concerning thy servants.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Psa</a:t>
            </a:r>
            <a:r>
              <a:rPr lang="en-GB" dirty="0" smtClean="0"/>
              <a:t> 90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dirty="0" smtClean="0"/>
              <a:t>‘A prayer of Moses, the man of God’</a:t>
            </a:r>
            <a:endParaRPr lang="en-GB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2708920"/>
            <a:ext cx="822960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‘God swore that only Joshua and Caleb would enter the land  (Num 26)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Moses 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died age 120  (</a:t>
            </a:r>
            <a:r>
              <a:rPr kumimoji="0" lang="en-GB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34)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Joshua died age 110  (Josh 24)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Psa</a:t>
            </a:r>
            <a:r>
              <a:rPr lang="en-GB" dirty="0" smtClean="0"/>
              <a:t> 91:16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600" dirty="0" smtClean="0"/>
              <a:t>With long life will I satisfy him, and </a:t>
            </a:r>
            <a:r>
              <a:rPr lang="en-GB" sz="6600" dirty="0" err="1" smtClean="0"/>
              <a:t>shew</a:t>
            </a:r>
            <a:r>
              <a:rPr lang="en-GB" sz="6600" dirty="0" smtClean="0"/>
              <a:t> him my salvation.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Mat 15:13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marL="0" indent="0">
              <a:buNone/>
            </a:pPr>
            <a:r>
              <a:rPr lang="en-GB" sz="4800" dirty="0" smtClean="0"/>
              <a:t>… Every plant, which my heavenly Father hath not planted, shall be rooted up.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Mat 15:13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marL="0" indent="0">
              <a:buNone/>
            </a:pPr>
            <a:r>
              <a:rPr lang="en-GB" sz="4800" dirty="0" smtClean="0"/>
              <a:t>… Every plant, which my heavenly Father hath not planted, shall be rooted up.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8900" b="1" dirty="0" smtClean="0"/>
              <a:t>TWO EVENTS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126976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ONE SCRIPTURE</a:t>
            </a:r>
            <a:endParaRPr lang="en-GB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Isa 54:9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For this is as the waters of Noah unto me: for as I have sworn that the waters of Noah should no more go over the earth; so have I sworn that I would not be wroth with thee, nor rebuke thee.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Isa 54:10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For the mountains shall depart, and the hills be removed; but my kindness shall not depart from thee, neither shall </a:t>
            </a:r>
            <a:r>
              <a:rPr lang="en-GB" sz="4400" b="1" dirty="0" smtClean="0"/>
              <a:t>the covenant of my peace </a:t>
            </a:r>
            <a:r>
              <a:rPr lang="en-GB" sz="4400" dirty="0" smtClean="0"/>
              <a:t>be removed, </a:t>
            </a:r>
            <a:r>
              <a:rPr lang="en-GB" sz="4400" dirty="0" err="1" smtClean="0"/>
              <a:t>saith</a:t>
            </a:r>
            <a:r>
              <a:rPr lang="en-GB" sz="4400" dirty="0" smtClean="0"/>
              <a:t> the LORD that hath mercy on thee.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Gen 3:22-23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And the LORD God said, Behold, the man is become as one of </a:t>
            </a:r>
            <a:r>
              <a:rPr lang="en-GB" sz="3600" b="1" dirty="0" smtClean="0"/>
              <a:t>us</a:t>
            </a:r>
            <a:r>
              <a:rPr lang="en-GB" sz="3600" dirty="0" smtClean="0"/>
              <a:t>, to know good and evil: and now, lest he put forth his hand, and take also of the tree of life, and eat, and live </a:t>
            </a:r>
            <a:r>
              <a:rPr lang="en-GB" sz="3600" b="1" u="sng" dirty="0" smtClean="0"/>
              <a:t>for ever</a:t>
            </a:r>
            <a:r>
              <a:rPr lang="en-GB" sz="3600" dirty="0" smtClean="0"/>
              <a:t>:</a:t>
            </a:r>
          </a:p>
          <a:p>
            <a:pPr marL="0" indent="0">
              <a:buNone/>
            </a:pPr>
            <a:r>
              <a:rPr lang="en-GB" sz="2000" dirty="0" smtClean="0"/>
              <a:t>  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Therefore the LORD God sent him forth from the garden of Eden, to till the ground from whence he was taken.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WHY?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Gen 6:5 And GOD saw that the wickedness of man was great in the earth, and that every imagination of the thoughts of his heart was only evil continually. </a:t>
            </a:r>
          </a:p>
          <a:p>
            <a:pPr marL="0" indent="0">
              <a:buNone/>
            </a:pPr>
            <a:r>
              <a:rPr lang="en-GB" sz="2800" dirty="0" smtClean="0"/>
              <a:t>6  And it repented the LORD that he had made man on the earth, and it grieved him at his heart.</a:t>
            </a:r>
          </a:p>
          <a:p>
            <a:pPr marL="0" indent="0">
              <a:buNone/>
            </a:pPr>
            <a:r>
              <a:rPr lang="en-GB" sz="2800" dirty="0" smtClean="0"/>
              <a:t>7  And the LORD said, I will destroy man whom I have created from the face of the earth; both man, and beast, and the creeping thing, and the fowls of the air; for it </a:t>
            </a:r>
            <a:r>
              <a:rPr lang="en-GB" sz="2800" dirty="0" err="1" smtClean="0"/>
              <a:t>repenteth</a:t>
            </a:r>
            <a:r>
              <a:rPr lang="en-GB" sz="2800" dirty="0" smtClean="0"/>
              <a:t> me that I have made them.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Gen 6:3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400" dirty="0" smtClean="0"/>
              <a:t>And the LORD said, My spirit shall not always strive with man, for that he also is flesh: yet his days shall be an </a:t>
            </a:r>
            <a:r>
              <a:rPr lang="en-GB" sz="4400" b="1" dirty="0" smtClean="0"/>
              <a:t>hundred and twenty years</a:t>
            </a:r>
            <a:r>
              <a:rPr lang="en-GB" sz="4400" dirty="0" smtClean="0"/>
              <a:t>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ollCrop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57407" y="-51904"/>
            <a:ext cx="5719049" cy="6909904"/>
          </a:xfrm>
        </p:spPr>
      </p:pic>
      <p:sp>
        <p:nvSpPr>
          <p:cNvPr id="5" name="TextBox 4"/>
          <p:cNvSpPr txBox="1"/>
          <p:nvPr/>
        </p:nvSpPr>
        <p:spPr>
          <a:xfrm>
            <a:off x="539552" y="836712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HOW?</a:t>
            </a:r>
            <a:endParaRPr lang="en-GB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526</Words>
  <Application>Microsoft Office PowerPoint</Application>
  <PresentationFormat>On-screen Show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Mat 15:13</vt:lpstr>
      <vt:lpstr>TWO EVENTS </vt:lpstr>
      <vt:lpstr>Isa 54:9</vt:lpstr>
      <vt:lpstr>Isa 54:10</vt:lpstr>
      <vt:lpstr>Gen 3:22-23</vt:lpstr>
      <vt:lpstr>WHY? </vt:lpstr>
      <vt:lpstr>Gen 6:3</vt:lpstr>
      <vt:lpstr>Slide 9</vt:lpstr>
      <vt:lpstr>Psa 90:7-9</vt:lpstr>
      <vt:lpstr>Psa90:10</vt:lpstr>
      <vt:lpstr>Psa 90:11-13</vt:lpstr>
      <vt:lpstr>Psa 90</vt:lpstr>
      <vt:lpstr>Psa 91:16</vt:lpstr>
      <vt:lpstr>Mat 15:13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15:13</dc:title>
  <dc:creator>David Scott-Morgan</dc:creator>
  <cp:lastModifiedBy>David Scott-Morgan</cp:lastModifiedBy>
  <cp:revision>12</cp:revision>
  <dcterms:created xsi:type="dcterms:W3CDTF">2018-08-17T13:56:45Z</dcterms:created>
  <dcterms:modified xsi:type="dcterms:W3CDTF">2018-10-27T16:45:24Z</dcterms:modified>
</cp:coreProperties>
</file>